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IBM Plex Sans SemiBold" charset="0"/>
      <p:regular r:id="rId20"/>
      <p:bold r:id="rId21"/>
      <p:italic r:id="rId22"/>
      <p:boldItalic r:id="rId23"/>
    </p:embeddedFont>
    <p:embeddedFont>
      <p:font typeface="IBM Plex Sans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ar6h6HoQ+lIaapVCxJpkv04rO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227"/>
        <p:guide orient="horz" pos="1659"/>
        <p:guide orient="horz" pos="2494"/>
        <p:guide orient="horz" pos="2948"/>
        <p:guide orient="horz" pos="2268"/>
        <p:guide orient="horz" pos="907"/>
        <p:guide orient="horz" pos="1120"/>
        <p:guide orient="horz" pos="1814"/>
        <p:guide orient="horz" pos="453"/>
        <p:guide orient="horz" pos="1426"/>
        <p:guide orient="horz" pos="2120"/>
        <p:guide orient="horz" pos="1020"/>
        <p:guide pos="3844"/>
        <p:guide pos="340"/>
        <p:guide pos="1428"/>
        <p:guide pos="2767"/>
        <p:guide pos="4093"/>
        <p:guide pos="4320"/>
        <p:guide pos="5420"/>
        <p:guide pos="1667"/>
        <p:guide pos="754"/>
        <p:guide pos="2880"/>
        <p:guide pos="1070"/>
        <p:guide pos="438"/>
        <p:guide pos="2636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2009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6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ПОЛЬЗУЙ МЕНЯ">
  <p:cSld name="1_Title slide 5_2_1_6_1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коративный 1">
  <p:cSld name="1_Title slide 5_2_1_6_1_5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 2">
  <p:cSld name="1_Title slide 5_2_1_6_1_6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">
  <p:cSld name="CUSTOM_2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77" name="Google Shape;7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1">
  <p:cSld name="1_Title slide 5_2_1_6_1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7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3" name="Google Shape;8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4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8" name="Google Shape;8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2 1">
  <p:cSld name="1_Title slide 5_2_1_6_2_1_1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 1">
  <p:cSld name="1_Title slide 5_2_1_6_1_4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">
  <p:cSld name="1_Title slide 5_2_1_6_2_1_2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1" name="Google Shape;11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">
  <p:cSld name="1_Title slide 5_2_1_6_1_3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2_Только заголовок_1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8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8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48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2" name="Google Shape;122;p48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"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9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5" name="Google Shape;125;p49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9pPr>
          </a:lstStyle>
          <a:p>
            <a:endParaRPr/>
          </a:p>
        </p:txBody>
      </p:sp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8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9" name="Google Shape;12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l="66733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>
            <a:spLocks noGrp="1"/>
          </p:cNvSpPr>
          <p:nvPr>
            <p:ph type="ctrTitle" idx="4294967295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44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</a:t>
            </a:r>
            <a:endParaRPr sz="44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44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чек-листов. Теория</a:t>
            </a:r>
            <a:endParaRPr sz="44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чек-листа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4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725" y="1158900"/>
            <a:ext cx="1922300" cy="366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2"/>
          <p:cNvGrpSpPr/>
          <p:nvPr/>
        </p:nvGrpSpPr>
        <p:grpSpPr>
          <a:xfrm>
            <a:off x="2237150" y="1467600"/>
            <a:ext cx="6830648" cy="2664500"/>
            <a:chOff x="2237150" y="1467600"/>
            <a:chExt cx="6830648" cy="2664500"/>
          </a:xfrm>
        </p:grpSpPr>
        <p:pic>
          <p:nvPicPr>
            <p:cNvPr id="224" name="Google Shape;224;p12"/>
            <p:cNvPicPr preferRelativeResize="0"/>
            <p:nvPr/>
          </p:nvPicPr>
          <p:blipFill rotWithShape="1">
            <a:blip r:embed="rId6">
              <a:alphaModFix/>
            </a:blip>
            <a:srcRect t="3711" b="3720"/>
            <a:stretch/>
          </p:blipFill>
          <p:spPr>
            <a:xfrm>
              <a:off x="2237150" y="1467600"/>
              <a:ext cx="6830648" cy="266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2"/>
            <p:cNvPicPr preferRelativeResize="0"/>
            <p:nvPr/>
          </p:nvPicPr>
          <p:blipFill rotWithShape="1">
            <a:blip r:embed="rId7">
              <a:alphaModFix/>
            </a:blip>
            <a:srcRect b="21789"/>
            <a:stretch/>
          </p:blipFill>
          <p:spPr>
            <a:xfrm>
              <a:off x="4977525" y="2245625"/>
              <a:ext cx="381100" cy="11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3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/>
          <p:cNvPicPr preferRelativeResize="0"/>
          <p:nvPr/>
        </p:nvPicPr>
        <p:blipFill rotWithShape="1">
          <a:blip r:embed="rId5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выполнения чек-листа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540000" y="1168325"/>
            <a:ext cx="74475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пропускать проверки.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указаны тестовые данные, 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использовать именно их.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Указывать результат.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возникновении ошибки указывать 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ссылку на дефект в комментарии.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 flipH="1">
            <a:off x="5490300" y="2297875"/>
            <a:ext cx="2267592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4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 txBox="1"/>
          <p:nvPr/>
        </p:nvSpPr>
        <p:spPr>
          <a:xfrm>
            <a:off x="837450" y="1832175"/>
            <a:ext cx="74691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Резолюция</a:t>
            </a: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5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Резолюция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568675" y="1287600"/>
            <a:ext cx="68106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lang="ru" sz="2400" b="1" i="0" u="none" strike="noStrike" cap="none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passed</a:t>
            </a:r>
            <a:r>
              <a:rPr lang="ru"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кейс прошел проверку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lang="ru" sz="2400" b="1" i="0" u="none" strike="noStrike" cap="none">
                <a:solidFill>
                  <a:srgbClr val="FF5A25"/>
                </a:solidFill>
                <a:latin typeface="IBM Plex Sans"/>
                <a:ea typeface="IBM Plex Sans"/>
                <a:cs typeface="IBM Plex Sans"/>
                <a:sym typeface="IBM Plex Sans"/>
              </a:rPr>
              <a:t>failed</a:t>
            </a:r>
            <a:r>
              <a:rPr lang="ru"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кейс не прошел проверку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lang="ru" sz="2400" b="1" i="0" u="none" strike="noStrike" cap="none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</a:rPr>
              <a:t>skipped</a:t>
            </a:r>
            <a:r>
              <a:rPr lang="ru"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пропуск проверки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lang="ru" sz="2400" b="1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blocked</a:t>
            </a:r>
            <a:r>
              <a:rPr lang="ru" sz="2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нет возможности проверить</a:t>
            </a:r>
            <a:r>
              <a:rPr lang="ru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lang="ru" sz="24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untested</a:t>
            </a:r>
            <a:r>
              <a:rPr lang="ru"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еще не брали в работу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1" name="Google Shape;251;p15"/>
          <p:cNvPicPr preferRelativeResize="0"/>
          <p:nvPr/>
        </p:nvPicPr>
        <p:blipFill rotWithShape="1">
          <a:blip r:embed="rId6">
            <a:alphaModFix/>
          </a:blip>
          <a:srcRect l="19313" t="85981" r="57827"/>
          <a:stretch/>
        </p:blipFill>
        <p:spPr>
          <a:xfrm rot="10800000" flipH="1">
            <a:off x="21664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 rotWithShape="1">
          <a:blip r:embed="rId6">
            <a:alphaModFix/>
          </a:blip>
          <a:srcRect l="19315" t="85981" r="58985"/>
          <a:stretch/>
        </p:blipFill>
        <p:spPr>
          <a:xfrm>
            <a:off x="3521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6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6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6"/>
          <p:cNvSpPr txBox="1"/>
          <p:nvPr/>
        </p:nvSpPr>
        <p:spPr>
          <a:xfrm>
            <a:off x="837450" y="1529825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составлять и хранить чек-листы</a:t>
            </a: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7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/>
        </p:nvSpPr>
        <p:spPr>
          <a:xfrm>
            <a:off x="540000" y="360000"/>
            <a:ext cx="556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Таблицы </a:t>
            </a:r>
            <a:endParaRPr sz="21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7" name="Google Shape;26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375" y="1021700"/>
            <a:ext cx="7186427" cy="37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8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 txBox="1"/>
          <p:nvPr/>
        </p:nvSpPr>
        <p:spPr>
          <a:xfrm>
            <a:off x="540000" y="360000"/>
            <a:ext cx="556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Qase</a:t>
            </a:r>
            <a:endParaRPr sz="3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025" y="1050175"/>
            <a:ext cx="7650852" cy="37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 b="0" i="0" u="none" strike="noStrike" cap="non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sz="18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540000" y="1129800"/>
            <a:ext cx="6810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чек-лист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чек-листов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по чек-листам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Резолюция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составлять и хранить чек-листы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4">
            <a:alphaModFix/>
          </a:blip>
          <a:srcRect l="19313" t="85981" r="57827"/>
          <a:stretch/>
        </p:blipFill>
        <p:spPr>
          <a:xfrm rot="10800000" flipH="1">
            <a:off x="1480650" y="403507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0187" y="2398301"/>
            <a:ext cx="23699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4">
            <a:alphaModFix/>
          </a:blip>
          <a:srcRect l="19315" t="85981" r="58985"/>
          <a:stretch/>
        </p:blipFill>
        <p:spPr>
          <a:xfrm>
            <a:off x="-352225" y="4198775"/>
            <a:ext cx="1941801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 l="33404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чек-лист</a:t>
            </a: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6">
            <a:alphaModFix/>
          </a:blip>
          <a:srcRect l="19313" t="85981" r="57827"/>
          <a:stretch/>
        </p:blipFill>
        <p:spPr>
          <a:xfrm rot="10800000" flipH="1">
            <a:off x="1480650" y="41054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6">
            <a:alphaModFix/>
          </a:blip>
          <a:srcRect l="19315" t="85981" r="58985"/>
          <a:stretch/>
        </p:blipFill>
        <p:spPr>
          <a:xfrm>
            <a:off x="-333700" y="4281450"/>
            <a:ext cx="1941801" cy="7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540000" y="1129800"/>
            <a:ext cx="681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 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это список, содержащий ряд проверок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во время тестирования программного продукта.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1993050"/>
            <a:ext cx="4897400" cy="27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6061200" y="1854825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Овощи и фрукты:</a:t>
            </a:r>
            <a:endParaRPr sz="11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апельсины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бананы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морковь</a:t>
            </a:r>
            <a:b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Колбасный отдел:</a:t>
            </a:r>
            <a:endParaRPr sz="11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ливерная колбаса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Молочный отдел:</a:t>
            </a:r>
            <a:endParaRPr sz="11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йогурт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молоко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сливки</a:t>
            </a:r>
            <a:b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Соки и воды:</a:t>
            </a:r>
            <a:endParaRPr sz="11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яблочный сок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100"/>
              <a:buFont typeface="IBM Plex Sans"/>
              <a:buChar char="●"/>
            </a:pPr>
            <a:r>
              <a:rPr lang="ru" sz="11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боржоми</a:t>
            </a:r>
            <a:endParaRPr sz="11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чек-листов</a:t>
            </a:r>
            <a:endParaRPr sz="44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0057" y="616975"/>
            <a:ext cx="2321198" cy="23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5383375" y="1451825"/>
            <a:ext cx="3220500" cy="3129900"/>
          </a:xfrm>
          <a:prstGeom prst="ellipse">
            <a:avLst/>
          </a:prstGeom>
          <a:noFill/>
          <a:ln w="19050" cap="flat" cmpd="sng">
            <a:solidFill>
              <a:srgbClr val="6654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5">
            <a:alphaModFix/>
          </a:blip>
          <a:srcRect l="77868" t="83330" r="11678"/>
          <a:stretch/>
        </p:blipFill>
        <p:spPr>
          <a:xfrm>
            <a:off x="8186371" y="4287698"/>
            <a:ext cx="955351" cy="8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6">
            <a:alphaModFix/>
          </a:blip>
          <a:srcRect l="77495" t="65419"/>
          <a:stretch/>
        </p:blipFill>
        <p:spPr>
          <a:xfrm>
            <a:off x="7079877" y="3364876"/>
            <a:ext cx="2057825" cy="17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чек-листов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526975" y="1528025"/>
            <a:ext cx="46164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Изучить рецепт пирога 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чек-лист последовательности приготовления блюда 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 время приготовления отмечать выполненные пункты чек-листа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прохождения по всем 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пунктам чек-листа делается 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вывод о готовности блюда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540000" y="840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рецептов</a:t>
            </a:r>
            <a:endParaRPr sz="1800" b="0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7">
            <a:alphaModFix/>
          </a:blip>
          <a:srcRect l="24205" r="5365"/>
          <a:stretch/>
        </p:blipFill>
        <p:spPr>
          <a:xfrm>
            <a:off x="5478775" y="1620000"/>
            <a:ext cx="3000000" cy="283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 l="36106" t="37735" r="41061" b="39434"/>
          <a:stretch/>
        </p:blipFill>
        <p:spPr>
          <a:xfrm>
            <a:off x="4986627" y="3942075"/>
            <a:ext cx="462300" cy="46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5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540000" y="360000"/>
            <a:ext cx="4745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Последовательность действий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568675" y="1440000"/>
            <a:ext cx="68106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Сначала изучить техническое задание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Сгруппировать проверки в разделы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Определить тестовые данные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Приступить к составлению тестовой документации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1196825" y="3241625"/>
            <a:ext cx="616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каких программах составляется: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Excel, Checkvist, TestRail, TestIT, Qase.io…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0004" y="3370401"/>
            <a:ext cx="535950" cy="52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1103300" y="4024825"/>
            <a:ext cx="760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Насколько детальным будет чек-лист зависит от требований, уровня знания продукта сотрудниками и сложности продукта.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676" y="4105700"/>
            <a:ext cx="535950" cy="57713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652300" y="4048800"/>
            <a:ext cx="368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ru" sz="29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!</a:t>
            </a:r>
            <a:endParaRPr sz="29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0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 txBox="1"/>
          <p:nvPr/>
        </p:nvSpPr>
        <p:spPr>
          <a:xfrm>
            <a:off x="540000" y="360000"/>
            <a:ext cx="474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составления чек-листа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568675" y="1440000"/>
            <a:ext cx="6810600" cy="2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пункт – одна операция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Пункты всегда начинаются с существительного или глагола неопределенной формы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Соблюдать структуру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Опираться на требования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Давать пунктам чек-листа названия по форме, общей для всех членов команды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1"/>
          <p:cNvSpPr txBox="1"/>
          <p:nvPr/>
        </p:nvSpPr>
        <p:spPr>
          <a:xfrm>
            <a:off x="837450" y="1832175"/>
            <a:ext cx="74691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по </a:t>
            </a: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чек-листам</a:t>
            </a: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Экран (16:9)</PresentationFormat>
  <Paragraphs>80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Times New Roman</vt:lpstr>
      <vt:lpstr>IBM Plex Sans SemiBold</vt:lpstr>
      <vt:lpstr>IBM Plex Sans</vt:lpstr>
      <vt:lpstr>Simple Light</vt:lpstr>
      <vt:lpstr>Создание  чек-листов. Теория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 чек-листов. Теория</dc:title>
  <dc:creator>ноутбук</dc:creator>
  <cp:lastModifiedBy>ноутбук</cp:lastModifiedBy>
  <cp:revision>1</cp:revision>
  <dcterms:modified xsi:type="dcterms:W3CDTF">2022-08-03T15:31:19Z</dcterms:modified>
</cp:coreProperties>
</file>